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3"/>
  </p:notesMasterIdLst>
  <p:sldIdLst>
    <p:sldId id="257" r:id="rId3"/>
    <p:sldId id="258" r:id="rId4"/>
    <p:sldId id="270" r:id="rId5"/>
    <p:sldId id="268" r:id="rId6"/>
    <p:sldId id="261" r:id="rId7"/>
    <p:sldId id="278" r:id="rId8"/>
    <p:sldId id="274" r:id="rId9"/>
    <p:sldId id="275" r:id="rId10"/>
    <p:sldId id="284" r:id="rId11"/>
    <p:sldId id="279" r:id="rId12"/>
    <p:sldId id="283" r:id="rId13"/>
    <p:sldId id="281" r:id="rId14"/>
    <p:sldId id="286" r:id="rId15"/>
    <p:sldId id="287" r:id="rId16"/>
    <p:sldId id="290" r:id="rId17"/>
    <p:sldId id="294" r:id="rId18"/>
    <p:sldId id="289" r:id="rId19"/>
    <p:sldId id="288" r:id="rId20"/>
    <p:sldId id="291" r:id="rId21"/>
    <p:sldId id="29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C7D4CB"/>
    <a:srgbClr val="5A7E83"/>
    <a:srgbClr val="F2E2D2"/>
    <a:srgbClr val="6091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4" autoAdjust="0"/>
    <p:restoredTop sz="87749" autoAdjust="0"/>
  </p:normalViewPr>
  <p:slideViewPr>
    <p:cSldViewPr snapToGrid="0" snapToObjects="1">
      <p:cViewPr varScale="1">
        <p:scale>
          <a:sx n="102" d="100"/>
          <a:sy n="102" d="100"/>
        </p:scale>
        <p:origin x="18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03170D-C3F6-44F4-9B55-2A347FA3C6B8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B34DB-1611-40C9-AE67-B5C82973A44A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stop</a:t>
          </a:r>
        </a:p>
      </dgm:t>
    </dgm:pt>
    <dgm:pt modelId="{D759E0FD-0A2F-4445-BC2E-461B0156FDF0}" type="parTrans" cxnId="{6C7F9860-6A92-4BD5-90A6-179192902538}">
      <dgm:prSet/>
      <dgm:spPr/>
      <dgm:t>
        <a:bodyPr/>
        <a:lstStyle/>
        <a:p>
          <a:endParaRPr lang="en-US"/>
        </a:p>
      </dgm:t>
    </dgm:pt>
    <dgm:pt modelId="{DC0C0F12-65B7-4614-9B7A-B1A0496EAEAC}" type="sibTrans" cxnId="{6C7F9860-6A92-4BD5-90A6-179192902538}">
      <dgm:prSet/>
      <dgm:spPr/>
      <dgm:t>
        <a:bodyPr/>
        <a:lstStyle/>
        <a:p>
          <a:endParaRPr lang="en-US"/>
        </a:p>
      </dgm:t>
    </dgm:pt>
    <dgm:pt modelId="{01B7E6B8-946E-4C21-8AC8-C421621B8EA7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inhibit</a:t>
          </a:r>
        </a:p>
      </dgm:t>
    </dgm:pt>
    <dgm:pt modelId="{34F61564-C1DA-4023-B513-6EA1EB3FBC8E}" type="parTrans" cxnId="{1EC0C881-A731-42E1-B464-8F3FA908D953}">
      <dgm:prSet/>
      <dgm:spPr/>
      <dgm:t>
        <a:bodyPr/>
        <a:lstStyle/>
        <a:p>
          <a:endParaRPr lang="en-US"/>
        </a:p>
      </dgm:t>
    </dgm:pt>
    <dgm:pt modelId="{90D90556-7D03-4EFB-93AE-F70E16962894}" type="sibTrans" cxnId="{1EC0C881-A731-42E1-B464-8F3FA908D953}">
      <dgm:prSet/>
      <dgm:spPr/>
      <dgm:t>
        <a:bodyPr/>
        <a:lstStyle/>
        <a:p>
          <a:endParaRPr lang="en-US"/>
        </a:p>
      </dgm:t>
    </dgm:pt>
    <dgm:pt modelId="{EDAAB7F3-C1A4-4288-92BA-7B71D73F5B9A}" type="pres">
      <dgm:prSet presAssocID="{1503170D-C3F6-44F4-9B55-2A347FA3C6B8}" presName="diagram" presStyleCnt="0">
        <dgm:presLayoutVars>
          <dgm:dir/>
          <dgm:resizeHandles val="exact"/>
        </dgm:presLayoutVars>
      </dgm:prSet>
      <dgm:spPr/>
    </dgm:pt>
    <dgm:pt modelId="{2E83A565-4084-4C36-8713-E22A8DCD626A}" type="pres">
      <dgm:prSet presAssocID="{BF7B34DB-1611-40C9-AE67-B5C82973A44A}" presName="arrow" presStyleLbl="node1" presStyleIdx="0" presStyleCnt="2">
        <dgm:presLayoutVars>
          <dgm:bulletEnabled val="1"/>
        </dgm:presLayoutVars>
      </dgm:prSet>
      <dgm:spPr/>
    </dgm:pt>
    <dgm:pt modelId="{97168431-A38D-4622-8B72-C040E9AA15CD}" type="pres">
      <dgm:prSet presAssocID="{01B7E6B8-946E-4C21-8AC8-C421621B8EA7}" presName="arrow" presStyleLbl="node1" presStyleIdx="1" presStyleCnt="2">
        <dgm:presLayoutVars>
          <dgm:bulletEnabled val="1"/>
        </dgm:presLayoutVars>
      </dgm:prSet>
      <dgm:spPr/>
    </dgm:pt>
  </dgm:ptLst>
  <dgm:cxnLst>
    <dgm:cxn modelId="{6C7F9860-6A92-4BD5-90A6-179192902538}" srcId="{1503170D-C3F6-44F4-9B55-2A347FA3C6B8}" destId="{BF7B34DB-1611-40C9-AE67-B5C82973A44A}" srcOrd="0" destOrd="0" parTransId="{D759E0FD-0A2F-4445-BC2E-461B0156FDF0}" sibTransId="{DC0C0F12-65B7-4614-9B7A-B1A0496EAEAC}"/>
    <dgm:cxn modelId="{5E28DF69-A80B-4119-B077-97EB4734B068}" type="presOf" srcId="{01B7E6B8-946E-4C21-8AC8-C421621B8EA7}" destId="{97168431-A38D-4622-8B72-C040E9AA15CD}" srcOrd="0" destOrd="0" presId="urn:microsoft.com/office/officeart/2005/8/layout/arrow5"/>
    <dgm:cxn modelId="{AC3F6879-690A-4C85-AEF3-9FCCEFD269BA}" type="presOf" srcId="{1503170D-C3F6-44F4-9B55-2A347FA3C6B8}" destId="{EDAAB7F3-C1A4-4288-92BA-7B71D73F5B9A}" srcOrd="0" destOrd="0" presId="urn:microsoft.com/office/officeart/2005/8/layout/arrow5"/>
    <dgm:cxn modelId="{1EC0C881-A731-42E1-B464-8F3FA908D953}" srcId="{1503170D-C3F6-44F4-9B55-2A347FA3C6B8}" destId="{01B7E6B8-946E-4C21-8AC8-C421621B8EA7}" srcOrd="1" destOrd="0" parTransId="{34F61564-C1DA-4023-B513-6EA1EB3FBC8E}" sibTransId="{90D90556-7D03-4EFB-93AE-F70E16962894}"/>
    <dgm:cxn modelId="{87331299-0A79-4724-A033-83F2C63A76A5}" type="presOf" srcId="{BF7B34DB-1611-40C9-AE67-B5C82973A44A}" destId="{2E83A565-4084-4C36-8713-E22A8DCD626A}" srcOrd="0" destOrd="0" presId="urn:microsoft.com/office/officeart/2005/8/layout/arrow5"/>
    <dgm:cxn modelId="{6B43AAC4-2C3E-40A7-9CF2-730BD9A1C541}" type="presParOf" srcId="{EDAAB7F3-C1A4-4288-92BA-7B71D73F5B9A}" destId="{2E83A565-4084-4C36-8713-E22A8DCD626A}" srcOrd="0" destOrd="0" presId="urn:microsoft.com/office/officeart/2005/8/layout/arrow5"/>
    <dgm:cxn modelId="{DCB9FCEE-61E2-4128-8D5F-1FB6F1D92E8C}" type="presParOf" srcId="{EDAAB7F3-C1A4-4288-92BA-7B71D73F5B9A}" destId="{97168431-A38D-4622-8B72-C040E9AA15CD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03170D-C3F6-44F4-9B55-2A347FA3C6B8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B34DB-1611-40C9-AE67-B5C82973A44A}">
      <dgm:prSet phldrT="[Text]"/>
      <dgm:spPr>
        <a:solidFill>
          <a:srgbClr val="314C57"/>
        </a:solidFill>
      </dgm:spPr>
      <dgm:t>
        <a:bodyPr/>
        <a:lstStyle/>
        <a:p>
          <a:pPr algn="r"/>
          <a:r>
            <a:rPr lang="en-US" dirty="0">
              <a:solidFill>
                <a:schemeClr val="bg1"/>
              </a:solidFill>
            </a:rPr>
            <a:t>lazy</a:t>
          </a:r>
        </a:p>
      </dgm:t>
    </dgm:pt>
    <dgm:pt modelId="{D759E0FD-0A2F-4445-BC2E-461B0156FDF0}" type="parTrans" cxnId="{6C7F9860-6A92-4BD5-90A6-179192902538}">
      <dgm:prSet/>
      <dgm:spPr/>
      <dgm:t>
        <a:bodyPr/>
        <a:lstStyle/>
        <a:p>
          <a:endParaRPr lang="en-US"/>
        </a:p>
      </dgm:t>
    </dgm:pt>
    <dgm:pt modelId="{DC0C0F12-65B7-4614-9B7A-B1A0496EAEAC}" type="sibTrans" cxnId="{6C7F9860-6A92-4BD5-90A6-179192902538}">
      <dgm:prSet/>
      <dgm:spPr/>
      <dgm:t>
        <a:bodyPr/>
        <a:lstStyle/>
        <a:p>
          <a:endParaRPr lang="en-US"/>
        </a:p>
      </dgm:t>
    </dgm:pt>
    <dgm:pt modelId="{01B7E6B8-946E-4C21-8AC8-C421621B8EA7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diligent</a:t>
          </a:r>
        </a:p>
      </dgm:t>
    </dgm:pt>
    <dgm:pt modelId="{34F61564-C1DA-4023-B513-6EA1EB3FBC8E}" type="parTrans" cxnId="{1EC0C881-A731-42E1-B464-8F3FA908D953}">
      <dgm:prSet/>
      <dgm:spPr/>
      <dgm:t>
        <a:bodyPr/>
        <a:lstStyle/>
        <a:p>
          <a:endParaRPr lang="en-US"/>
        </a:p>
      </dgm:t>
    </dgm:pt>
    <dgm:pt modelId="{90D90556-7D03-4EFB-93AE-F70E16962894}" type="sibTrans" cxnId="{1EC0C881-A731-42E1-B464-8F3FA908D953}">
      <dgm:prSet/>
      <dgm:spPr/>
      <dgm:t>
        <a:bodyPr/>
        <a:lstStyle/>
        <a:p>
          <a:endParaRPr lang="en-US"/>
        </a:p>
      </dgm:t>
    </dgm:pt>
    <dgm:pt modelId="{735C507D-2F87-4D37-9DFF-3A52A802A98D}" type="pres">
      <dgm:prSet presAssocID="{1503170D-C3F6-44F4-9B55-2A347FA3C6B8}" presName="cycle" presStyleCnt="0">
        <dgm:presLayoutVars>
          <dgm:dir/>
          <dgm:resizeHandles val="exact"/>
        </dgm:presLayoutVars>
      </dgm:prSet>
      <dgm:spPr/>
    </dgm:pt>
    <dgm:pt modelId="{778A4F40-F13B-4E81-9E42-E30ECBE4A1BC}" type="pres">
      <dgm:prSet presAssocID="{BF7B34DB-1611-40C9-AE67-B5C82973A44A}" presName="arrow" presStyleLbl="node1" presStyleIdx="0" presStyleCnt="2">
        <dgm:presLayoutVars>
          <dgm:bulletEnabled val="1"/>
        </dgm:presLayoutVars>
      </dgm:prSet>
      <dgm:spPr/>
    </dgm:pt>
    <dgm:pt modelId="{8E6B6425-90AF-4549-BBBB-A80A6884E956}" type="pres">
      <dgm:prSet presAssocID="{01B7E6B8-946E-4C21-8AC8-C421621B8EA7}" presName="arrow" presStyleLbl="node1" presStyleIdx="1" presStyleCnt="2">
        <dgm:presLayoutVars>
          <dgm:bulletEnabled val="1"/>
        </dgm:presLayoutVars>
      </dgm:prSet>
      <dgm:spPr/>
    </dgm:pt>
  </dgm:ptLst>
  <dgm:cxnLst>
    <dgm:cxn modelId="{3873893B-9C03-4FDA-9B9F-C976FD195FAB}" type="presOf" srcId="{BF7B34DB-1611-40C9-AE67-B5C82973A44A}" destId="{778A4F40-F13B-4E81-9E42-E30ECBE4A1BC}" srcOrd="0" destOrd="0" presId="urn:microsoft.com/office/officeart/2005/8/layout/arrow1"/>
    <dgm:cxn modelId="{6C7F9860-6A92-4BD5-90A6-179192902538}" srcId="{1503170D-C3F6-44F4-9B55-2A347FA3C6B8}" destId="{BF7B34DB-1611-40C9-AE67-B5C82973A44A}" srcOrd="0" destOrd="0" parTransId="{D759E0FD-0A2F-4445-BC2E-461B0156FDF0}" sibTransId="{DC0C0F12-65B7-4614-9B7A-B1A0496EAEAC}"/>
    <dgm:cxn modelId="{1EC0C881-A731-42E1-B464-8F3FA908D953}" srcId="{1503170D-C3F6-44F4-9B55-2A347FA3C6B8}" destId="{01B7E6B8-946E-4C21-8AC8-C421621B8EA7}" srcOrd="1" destOrd="0" parTransId="{34F61564-C1DA-4023-B513-6EA1EB3FBC8E}" sibTransId="{90D90556-7D03-4EFB-93AE-F70E16962894}"/>
    <dgm:cxn modelId="{AB12A097-DAA6-458E-A165-6C8EB49BA59E}" type="presOf" srcId="{1503170D-C3F6-44F4-9B55-2A347FA3C6B8}" destId="{735C507D-2F87-4D37-9DFF-3A52A802A98D}" srcOrd="0" destOrd="0" presId="urn:microsoft.com/office/officeart/2005/8/layout/arrow1"/>
    <dgm:cxn modelId="{B4EB6F9C-097C-4070-A59C-9571F390FA71}" type="presOf" srcId="{01B7E6B8-946E-4C21-8AC8-C421621B8EA7}" destId="{8E6B6425-90AF-4549-BBBB-A80A6884E956}" srcOrd="0" destOrd="0" presId="urn:microsoft.com/office/officeart/2005/8/layout/arrow1"/>
    <dgm:cxn modelId="{A13024FD-16A3-4365-93B1-29D1A4E52DEC}" type="presParOf" srcId="{735C507D-2F87-4D37-9DFF-3A52A802A98D}" destId="{778A4F40-F13B-4E81-9E42-E30ECBE4A1BC}" srcOrd="0" destOrd="0" presId="urn:microsoft.com/office/officeart/2005/8/layout/arrow1"/>
    <dgm:cxn modelId="{7575C90A-613F-41C5-9845-D7B0E03E4347}" type="presParOf" srcId="{735C507D-2F87-4D37-9DFF-3A52A802A98D}" destId="{8E6B6425-90AF-4549-BBBB-A80A6884E956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03170D-C3F6-44F4-9B55-2A347FA3C6B8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B34DB-1611-40C9-AE67-B5C82973A44A}">
      <dgm:prSet phldrT="[Text]"/>
      <dgm:spPr>
        <a:solidFill>
          <a:srgbClr val="314C57"/>
        </a:solidFill>
      </dgm:spPr>
      <dgm:t>
        <a:bodyPr/>
        <a:lstStyle/>
        <a:p>
          <a:pPr algn="r"/>
          <a:endParaRPr lang="en-US" dirty="0">
            <a:solidFill>
              <a:schemeClr val="bg1"/>
            </a:solidFill>
          </a:endParaRPr>
        </a:p>
      </dgm:t>
    </dgm:pt>
    <dgm:pt modelId="{D759E0FD-0A2F-4445-BC2E-461B0156FDF0}" type="parTrans" cxnId="{6C7F9860-6A92-4BD5-90A6-179192902538}">
      <dgm:prSet/>
      <dgm:spPr/>
      <dgm:t>
        <a:bodyPr/>
        <a:lstStyle/>
        <a:p>
          <a:endParaRPr lang="en-US"/>
        </a:p>
      </dgm:t>
    </dgm:pt>
    <dgm:pt modelId="{DC0C0F12-65B7-4614-9B7A-B1A0496EAEAC}" type="sibTrans" cxnId="{6C7F9860-6A92-4BD5-90A6-179192902538}">
      <dgm:prSet/>
      <dgm:spPr/>
      <dgm:t>
        <a:bodyPr/>
        <a:lstStyle/>
        <a:p>
          <a:endParaRPr lang="en-US"/>
        </a:p>
      </dgm:t>
    </dgm:pt>
    <dgm:pt modelId="{01B7E6B8-946E-4C21-8AC8-C421621B8EA7}">
      <dgm:prSet phldrT="[Text]"/>
      <dgm:spPr>
        <a:solidFill>
          <a:srgbClr val="314C57"/>
        </a:solidFill>
      </dgm:spPr>
      <dgm:t>
        <a:bodyPr/>
        <a:lstStyle/>
        <a:p>
          <a:pPr algn="l"/>
          <a:endParaRPr lang="en-US" dirty="0">
            <a:solidFill>
              <a:schemeClr val="bg1"/>
            </a:solidFill>
          </a:endParaRPr>
        </a:p>
      </dgm:t>
    </dgm:pt>
    <dgm:pt modelId="{34F61564-C1DA-4023-B513-6EA1EB3FBC8E}" type="parTrans" cxnId="{1EC0C881-A731-42E1-B464-8F3FA908D953}">
      <dgm:prSet/>
      <dgm:spPr/>
      <dgm:t>
        <a:bodyPr/>
        <a:lstStyle/>
        <a:p>
          <a:endParaRPr lang="en-US"/>
        </a:p>
      </dgm:t>
    </dgm:pt>
    <dgm:pt modelId="{90D90556-7D03-4EFB-93AE-F70E16962894}" type="sibTrans" cxnId="{1EC0C881-A731-42E1-B464-8F3FA908D953}">
      <dgm:prSet/>
      <dgm:spPr/>
      <dgm:t>
        <a:bodyPr/>
        <a:lstStyle/>
        <a:p>
          <a:endParaRPr lang="en-US"/>
        </a:p>
      </dgm:t>
    </dgm:pt>
    <dgm:pt modelId="{8FC2CDDE-8ED5-4720-90CD-D98A5F55F8CC}" type="pres">
      <dgm:prSet presAssocID="{1503170D-C3F6-44F4-9B55-2A347FA3C6B8}" presName="cycle" presStyleCnt="0">
        <dgm:presLayoutVars>
          <dgm:dir/>
          <dgm:resizeHandles val="exact"/>
        </dgm:presLayoutVars>
      </dgm:prSet>
      <dgm:spPr/>
    </dgm:pt>
    <dgm:pt modelId="{14FCD0A6-CAD2-4E74-A667-E123F04CE1B2}" type="pres">
      <dgm:prSet presAssocID="{BF7B34DB-1611-40C9-AE67-B5C82973A44A}" presName="arrow" presStyleLbl="node1" presStyleIdx="0" presStyleCnt="2" custRadScaleRad="87779">
        <dgm:presLayoutVars>
          <dgm:bulletEnabled val="1"/>
        </dgm:presLayoutVars>
      </dgm:prSet>
      <dgm:spPr/>
    </dgm:pt>
    <dgm:pt modelId="{50D9E947-B9B2-4B77-B366-84E565FC6F3C}" type="pres">
      <dgm:prSet presAssocID="{01B7E6B8-946E-4C21-8AC8-C421621B8EA7}" presName="arrow" presStyleLbl="node1" presStyleIdx="1" presStyleCnt="2" custRadScaleRad="85336">
        <dgm:presLayoutVars>
          <dgm:bulletEnabled val="1"/>
        </dgm:presLayoutVars>
      </dgm:prSet>
      <dgm:spPr/>
    </dgm:pt>
  </dgm:ptLst>
  <dgm:cxnLst>
    <dgm:cxn modelId="{956C5105-EA1A-47B7-9C40-0B88213C42E5}" type="presOf" srcId="{01B7E6B8-946E-4C21-8AC8-C421621B8EA7}" destId="{50D9E947-B9B2-4B77-B366-84E565FC6F3C}" srcOrd="0" destOrd="0" presId="urn:microsoft.com/office/officeart/2005/8/layout/arrow1"/>
    <dgm:cxn modelId="{6C7F9860-6A92-4BD5-90A6-179192902538}" srcId="{1503170D-C3F6-44F4-9B55-2A347FA3C6B8}" destId="{BF7B34DB-1611-40C9-AE67-B5C82973A44A}" srcOrd="0" destOrd="0" parTransId="{D759E0FD-0A2F-4445-BC2E-461B0156FDF0}" sibTransId="{DC0C0F12-65B7-4614-9B7A-B1A0496EAEAC}"/>
    <dgm:cxn modelId="{37A0B660-214F-4883-8FC6-0A8C2FD535AE}" type="presOf" srcId="{BF7B34DB-1611-40C9-AE67-B5C82973A44A}" destId="{14FCD0A6-CAD2-4E74-A667-E123F04CE1B2}" srcOrd="0" destOrd="0" presId="urn:microsoft.com/office/officeart/2005/8/layout/arrow1"/>
    <dgm:cxn modelId="{1EC0C881-A731-42E1-B464-8F3FA908D953}" srcId="{1503170D-C3F6-44F4-9B55-2A347FA3C6B8}" destId="{01B7E6B8-946E-4C21-8AC8-C421621B8EA7}" srcOrd="1" destOrd="0" parTransId="{34F61564-C1DA-4023-B513-6EA1EB3FBC8E}" sibTransId="{90D90556-7D03-4EFB-93AE-F70E16962894}"/>
    <dgm:cxn modelId="{4AE01BFF-EEC9-4E8F-96E6-E587089D61B5}" type="presOf" srcId="{1503170D-C3F6-44F4-9B55-2A347FA3C6B8}" destId="{8FC2CDDE-8ED5-4720-90CD-D98A5F55F8CC}" srcOrd="0" destOrd="0" presId="urn:microsoft.com/office/officeart/2005/8/layout/arrow1"/>
    <dgm:cxn modelId="{C42973AC-12E7-4C30-A757-23B49529B6AE}" type="presParOf" srcId="{8FC2CDDE-8ED5-4720-90CD-D98A5F55F8CC}" destId="{14FCD0A6-CAD2-4E74-A667-E123F04CE1B2}" srcOrd="0" destOrd="0" presId="urn:microsoft.com/office/officeart/2005/8/layout/arrow1"/>
    <dgm:cxn modelId="{CA9BBD75-EA12-4BC8-9996-E7A36DAC18A0}" type="presParOf" srcId="{8FC2CDDE-8ED5-4720-90CD-D98A5F55F8CC}" destId="{50D9E947-B9B2-4B77-B366-84E565FC6F3C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83A565-4084-4C36-8713-E22A8DCD626A}">
      <dsp:nvSpPr>
        <dsp:cNvPr id="0" name=""/>
        <dsp:cNvSpPr/>
      </dsp:nvSpPr>
      <dsp:spPr>
        <a:xfrm rot="16200000">
          <a:off x="749" y="4"/>
          <a:ext cx="2491879" cy="2491879"/>
        </a:xfrm>
        <a:prstGeom prst="downArrow">
          <a:avLst>
            <a:gd name="adj1" fmla="val 50000"/>
            <a:gd name="adj2" fmla="val 35000"/>
          </a:avLst>
        </a:prstGeom>
        <a:solidFill>
          <a:srgbClr val="C7D4C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305816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>
              <a:solidFill>
                <a:schemeClr val="tx1"/>
              </a:solidFill>
            </a:rPr>
            <a:t>stop</a:t>
          </a:r>
        </a:p>
      </dsp:txBody>
      <dsp:txXfrm rot="5400000">
        <a:off x="750" y="622973"/>
        <a:ext cx="2055800" cy="1245939"/>
      </dsp:txXfrm>
    </dsp:sp>
    <dsp:sp modelId="{97168431-A38D-4622-8B72-C040E9AA15CD}">
      <dsp:nvSpPr>
        <dsp:cNvPr id="0" name=""/>
        <dsp:cNvSpPr/>
      </dsp:nvSpPr>
      <dsp:spPr>
        <a:xfrm rot="5400000">
          <a:off x="3072659" y="4"/>
          <a:ext cx="2491879" cy="2491879"/>
        </a:xfrm>
        <a:prstGeom prst="downArrow">
          <a:avLst>
            <a:gd name="adj1" fmla="val 50000"/>
            <a:gd name="adj2" fmla="val 35000"/>
          </a:avLst>
        </a:prstGeom>
        <a:solidFill>
          <a:srgbClr val="C7D4C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305816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>
              <a:solidFill>
                <a:schemeClr val="tx1"/>
              </a:solidFill>
            </a:rPr>
            <a:t>inhibit</a:t>
          </a:r>
        </a:p>
      </dsp:txBody>
      <dsp:txXfrm rot="-5400000">
        <a:off x="3508739" y="622974"/>
        <a:ext cx="2055800" cy="1245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A4F40-F13B-4E81-9E42-E30ECBE4A1BC}">
      <dsp:nvSpPr>
        <dsp:cNvPr id="0" name=""/>
        <dsp:cNvSpPr/>
      </dsp:nvSpPr>
      <dsp:spPr>
        <a:xfrm rot="16200000">
          <a:off x="749" y="4"/>
          <a:ext cx="2491879" cy="2491879"/>
        </a:xfrm>
        <a:prstGeom prst="upArrow">
          <a:avLst>
            <a:gd name="adj1" fmla="val 50000"/>
            <a:gd name="adj2" fmla="val 35000"/>
          </a:avLst>
        </a:prstGeom>
        <a:solidFill>
          <a:srgbClr val="314C5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chemeClr val="bg1"/>
              </a:solidFill>
            </a:rPr>
            <a:t>lazy</a:t>
          </a:r>
        </a:p>
      </dsp:txBody>
      <dsp:txXfrm rot="5400000">
        <a:off x="436829" y="622973"/>
        <a:ext cx="2055800" cy="1245939"/>
      </dsp:txXfrm>
    </dsp:sp>
    <dsp:sp modelId="{8E6B6425-90AF-4549-BBBB-A80A6884E956}">
      <dsp:nvSpPr>
        <dsp:cNvPr id="0" name=""/>
        <dsp:cNvSpPr/>
      </dsp:nvSpPr>
      <dsp:spPr>
        <a:xfrm rot="5400000">
          <a:off x="3072659" y="4"/>
          <a:ext cx="2491879" cy="2491879"/>
        </a:xfrm>
        <a:prstGeom prst="upArrow">
          <a:avLst>
            <a:gd name="adj1" fmla="val 50000"/>
            <a:gd name="adj2" fmla="val 35000"/>
          </a:avLst>
        </a:prstGeom>
        <a:solidFill>
          <a:srgbClr val="314C5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chemeClr val="bg1"/>
              </a:solidFill>
            </a:rPr>
            <a:t>diligent</a:t>
          </a:r>
        </a:p>
      </dsp:txBody>
      <dsp:txXfrm rot="-5400000">
        <a:off x="3072660" y="622974"/>
        <a:ext cx="2055800" cy="12459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FCD0A6-CAD2-4E74-A667-E123F04CE1B2}">
      <dsp:nvSpPr>
        <dsp:cNvPr id="0" name=""/>
        <dsp:cNvSpPr/>
      </dsp:nvSpPr>
      <dsp:spPr>
        <a:xfrm rot="16200000">
          <a:off x="340292" y="1427"/>
          <a:ext cx="2385340" cy="2385340"/>
        </a:xfrm>
        <a:prstGeom prst="upArrow">
          <a:avLst>
            <a:gd name="adj1" fmla="val 50000"/>
            <a:gd name="adj2" fmla="val 35000"/>
          </a:avLst>
        </a:prstGeom>
        <a:solidFill>
          <a:srgbClr val="314C5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>
            <a:solidFill>
              <a:schemeClr val="bg1"/>
            </a:solidFill>
          </a:endParaRPr>
        </a:p>
      </dsp:txBody>
      <dsp:txXfrm rot="5400000">
        <a:off x="757728" y="597761"/>
        <a:ext cx="1967905" cy="1192670"/>
      </dsp:txXfrm>
    </dsp:sp>
    <dsp:sp modelId="{50D9E947-B9B2-4B77-B366-84E565FC6F3C}">
      <dsp:nvSpPr>
        <dsp:cNvPr id="0" name=""/>
        <dsp:cNvSpPr/>
      </dsp:nvSpPr>
      <dsp:spPr>
        <a:xfrm rot="5400000">
          <a:off x="5124480" y="1427"/>
          <a:ext cx="2385340" cy="2385340"/>
        </a:xfrm>
        <a:prstGeom prst="upArrow">
          <a:avLst>
            <a:gd name="adj1" fmla="val 50000"/>
            <a:gd name="adj2" fmla="val 35000"/>
          </a:avLst>
        </a:prstGeom>
        <a:solidFill>
          <a:srgbClr val="314C5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>
            <a:solidFill>
              <a:schemeClr val="bg1"/>
            </a:solidFill>
          </a:endParaRPr>
        </a:p>
      </dsp:txBody>
      <dsp:txXfrm rot="-5400000">
        <a:off x="5124481" y="597762"/>
        <a:ext cx="1967905" cy="1192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118EB-DEAB-463A-864C-D8C301F07C8F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50665-BDA4-4A93-A909-59C18F78D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84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50665-BDA4-4A93-A909-59C18F78D3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20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50665-BDA4-4A93-A909-59C18F78D3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18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974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969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300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914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083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174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22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599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2664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250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20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55858-34DD-DB43-8057-A2643F336E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67975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Context for Unfamiliar Words or Phrases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700632" y="3283373"/>
            <a:ext cx="1043492" cy="38011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88074" y="2582336"/>
            <a:ext cx="598845" cy="34374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Antonyms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310889" y="2516939"/>
            <a:ext cx="6606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Although some people believed Anton was  </a:t>
            </a:r>
            <a:r>
              <a:rPr lang="en-US" sz="2400" dirty="0">
                <a:solidFill>
                  <a:schemeClr val="bg1"/>
                </a:solidFill>
              </a:rPr>
              <a:t>lazy,</a:t>
            </a:r>
            <a:r>
              <a:rPr lang="en-US" sz="2400" dirty="0"/>
              <a:t> he</a:t>
            </a:r>
          </a:p>
          <a:p>
            <a:endParaRPr lang="en-US" sz="2400" dirty="0"/>
          </a:p>
          <a:p>
            <a:r>
              <a:rPr lang="en-US" sz="2400" dirty="0"/>
              <a:t>was actually quite  </a:t>
            </a:r>
            <a:r>
              <a:rPr lang="en-US" sz="2400" dirty="0">
                <a:solidFill>
                  <a:schemeClr val="bg1"/>
                </a:solidFill>
              </a:rPr>
              <a:t>diligent </a:t>
            </a:r>
            <a:r>
              <a:rPr lang="en-US" sz="2400" dirty="0"/>
              <a:t> about his schoolwork.</a:t>
            </a:r>
          </a:p>
        </p:txBody>
      </p:sp>
    </p:spTree>
    <p:extLst>
      <p:ext uri="{BB962C8B-B14F-4D97-AF65-F5344CB8AC3E}">
        <p14:creationId xmlns:p14="http://schemas.microsoft.com/office/powerpoint/2010/main" val="2218676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Antonyms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444145436"/>
              </p:ext>
            </p:extLst>
          </p:nvPr>
        </p:nvGraphicFramePr>
        <p:xfrm>
          <a:off x="613186" y="2097744"/>
          <a:ext cx="7917628" cy="2388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20932" y="2302139"/>
            <a:ext cx="222683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actually</a:t>
            </a:r>
          </a:p>
          <a:p>
            <a:pPr algn="ctr"/>
            <a:r>
              <a:rPr lang="en-US" dirty="0"/>
              <a:t>but</a:t>
            </a:r>
          </a:p>
          <a:p>
            <a:pPr algn="ctr"/>
            <a:r>
              <a:rPr lang="en-US" dirty="0"/>
              <a:t>even though</a:t>
            </a:r>
          </a:p>
          <a:p>
            <a:pPr algn="ctr"/>
            <a:r>
              <a:rPr lang="en-US" dirty="0"/>
              <a:t>in contrast</a:t>
            </a:r>
          </a:p>
          <a:p>
            <a:pPr algn="ctr"/>
            <a:r>
              <a:rPr lang="en-US" dirty="0"/>
              <a:t>not</a:t>
            </a:r>
          </a:p>
          <a:p>
            <a:pPr algn="ctr"/>
            <a:r>
              <a:rPr lang="en-US" dirty="0"/>
              <a:t>on the other hand</a:t>
            </a:r>
          </a:p>
          <a:p>
            <a:pPr algn="ctr"/>
            <a:r>
              <a:rPr lang="en-US" dirty="0"/>
              <a:t>unlike</a:t>
            </a:r>
          </a:p>
        </p:txBody>
      </p:sp>
    </p:spTree>
    <p:extLst>
      <p:ext uri="{BB962C8B-B14F-4D97-AF65-F5344CB8AC3E}">
        <p14:creationId xmlns:p14="http://schemas.microsoft.com/office/powerpoint/2010/main" val="3460504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76077" y="1921169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words that explain word meaning</a:t>
              </a:r>
            </a:p>
          </p:txBody>
        </p:sp>
      </p:grpSp>
      <p:sp>
        <p:nvSpPr>
          <p:cNvPr id="6" name="Right Arrow Callout 5"/>
          <p:cNvSpPr/>
          <p:nvPr/>
        </p:nvSpPr>
        <p:spPr>
          <a:xfrm>
            <a:off x="2931459" y="3085216"/>
            <a:ext cx="3281082" cy="2097742"/>
          </a:xfrm>
          <a:prstGeom prst="rightArrowCallout">
            <a:avLst/>
          </a:prstGeom>
          <a:noFill/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For example,</a:t>
            </a:r>
          </a:p>
        </p:txBody>
      </p:sp>
    </p:spTree>
    <p:extLst>
      <p:ext uri="{BB962C8B-B14F-4D97-AF65-F5344CB8AC3E}">
        <p14:creationId xmlns:p14="http://schemas.microsoft.com/office/powerpoint/2010/main" val="1843054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948464" y="3224277"/>
            <a:ext cx="7076740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59735" y="2381515"/>
            <a:ext cx="1925620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92886" y="2337980"/>
            <a:ext cx="76974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man’s behavior was irrational; for example,</a:t>
            </a:r>
          </a:p>
          <a:p>
            <a:endParaRPr lang="en-US" sz="2800" dirty="0"/>
          </a:p>
          <a:p>
            <a:r>
              <a:rPr lang="en-US" sz="2800" dirty="0"/>
              <a:t>he often claimed that aliens were spying on him.</a:t>
            </a:r>
          </a:p>
        </p:txBody>
      </p:sp>
    </p:spTree>
    <p:extLst>
      <p:ext uri="{BB962C8B-B14F-4D97-AF65-F5344CB8AC3E}">
        <p14:creationId xmlns:p14="http://schemas.microsoft.com/office/powerpoint/2010/main" val="1110874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5319" y="1913038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logical conclusions about meaning</a:t>
              </a:r>
            </a:p>
          </p:txBody>
        </p:sp>
      </p:grpSp>
      <p:sp>
        <p:nvSpPr>
          <p:cNvPr id="4" name="Right Arrow Callout 3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effectLst/>
              </a:rPr>
              <a:t>Meaning of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effectLst/>
              </a:rPr>
              <a:t>other words</a:t>
            </a:r>
          </a:p>
        </p:txBody>
      </p:sp>
      <p:sp>
        <p:nvSpPr>
          <p:cNvPr id="6" name="Rectangle 5"/>
          <p:cNvSpPr/>
          <p:nvPr/>
        </p:nvSpPr>
        <p:spPr>
          <a:xfrm>
            <a:off x="5164575" y="3393149"/>
            <a:ext cx="3308314" cy="1524623"/>
          </a:xfrm>
          <a:prstGeom prst="rect">
            <a:avLst/>
          </a:prstGeom>
          <a:solidFill>
            <a:srgbClr val="C7D4CB"/>
          </a:solidFill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830875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197104" y="1933774"/>
            <a:ext cx="1145691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1976" y="1892267"/>
            <a:ext cx="7325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Energy flows from a beginning point to a  terminal  point.</a:t>
            </a:r>
          </a:p>
        </p:txBody>
      </p:sp>
    </p:spTree>
    <p:extLst>
      <p:ext uri="{BB962C8B-B14F-4D97-AF65-F5344CB8AC3E}">
        <p14:creationId xmlns:p14="http://schemas.microsoft.com/office/powerpoint/2010/main" val="832887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ight Arrow Callout 3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effectLst/>
              </a:rPr>
              <a:t>Beginning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97104" y="1933774"/>
            <a:ext cx="1145691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1976" y="1892267"/>
            <a:ext cx="7325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Energy flows from a beginning point to a  terminal  point.</a:t>
            </a:r>
          </a:p>
        </p:txBody>
      </p:sp>
    </p:spTree>
    <p:extLst>
      <p:ext uri="{BB962C8B-B14F-4D97-AF65-F5344CB8AC3E}">
        <p14:creationId xmlns:p14="http://schemas.microsoft.com/office/powerpoint/2010/main" val="4081264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ight Arrow Callout 3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effectLst/>
              </a:rPr>
              <a:t>Beginning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5164575" y="3393149"/>
            <a:ext cx="3308314" cy="1524623"/>
          </a:xfrm>
          <a:prstGeom prst="rect">
            <a:avLst/>
          </a:prstGeom>
          <a:solidFill>
            <a:srgbClr val="C7D4CB"/>
          </a:solidFill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End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97104" y="1933774"/>
            <a:ext cx="1145691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1976" y="1892267"/>
            <a:ext cx="7325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Energy flows from a beginning point to a  terminal  point.</a:t>
            </a:r>
          </a:p>
        </p:txBody>
      </p:sp>
    </p:spTree>
    <p:extLst>
      <p:ext uri="{BB962C8B-B14F-4D97-AF65-F5344CB8AC3E}">
        <p14:creationId xmlns:p14="http://schemas.microsoft.com/office/powerpoint/2010/main" val="2288071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Substitution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0"/>
          <p:cNvGrpSpPr/>
          <p:nvPr/>
        </p:nvGrpSpPr>
        <p:grpSpPr>
          <a:xfrm>
            <a:off x="1330024" y="1902179"/>
            <a:ext cx="6567882" cy="1215614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81449" y="1983571"/>
              <a:ext cx="7206842" cy="3064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Use a synonym in place of unfamiliar word. </a:t>
              </a:r>
            </a:p>
          </p:txBody>
        </p:sp>
      </p:grpSp>
      <p:grpSp>
        <p:nvGrpSpPr>
          <p:cNvPr id="15" name="Group 30"/>
          <p:cNvGrpSpPr/>
          <p:nvPr/>
        </p:nvGrpSpPr>
        <p:grpSpPr>
          <a:xfrm>
            <a:off x="1330023" y="3379698"/>
            <a:ext cx="6567883" cy="1215616"/>
            <a:chOff x="1321642" y="2707938"/>
            <a:chExt cx="8058154" cy="806935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60171" y="2954748"/>
              <a:ext cx="7206841" cy="3064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Check for sentence coherency. 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785308" y="1902179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Oval 15"/>
          <p:cNvSpPr/>
          <p:nvPr/>
        </p:nvSpPr>
        <p:spPr>
          <a:xfrm>
            <a:off x="785307" y="3379700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7769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Substitution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710388" y="2831934"/>
            <a:ext cx="2949058" cy="121561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store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96213" y="2831934"/>
            <a:ext cx="3305457" cy="121561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commissary</a:t>
            </a:r>
          </a:p>
        </p:txBody>
      </p:sp>
      <p:sp>
        <p:nvSpPr>
          <p:cNvPr id="24" name="Curved Down Arrow 23"/>
          <p:cNvSpPr/>
          <p:nvPr/>
        </p:nvSpPr>
        <p:spPr>
          <a:xfrm rot="10800000" flipV="1">
            <a:off x="3187024" y="2174023"/>
            <a:ext cx="2738007" cy="970861"/>
          </a:xfrm>
          <a:prstGeom prst="curvedDownArrow">
            <a:avLst>
              <a:gd name="adj1" fmla="val 25000"/>
              <a:gd name="adj2" fmla="val 59027"/>
              <a:gd name="adj3" fmla="val 28461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931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Context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26432" y="1681154"/>
            <a:ext cx="7543800" cy="832104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926432" y="2728407"/>
            <a:ext cx="7543800" cy="832104"/>
            <a:chOff x="926432" y="2728407"/>
            <a:chExt cx="7543800" cy="832104"/>
          </a:xfrm>
        </p:grpSpPr>
        <p:sp>
          <p:nvSpPr>
            <p:cNvPr id="56" name="TextBox 55"/>
            <p:cNvSpPr txBox="1"/>
            <p:nvPr/>
          </p:nvSpPr>
          <p:spPr>
            <a:xfrm>
              <a:off x="926432" y="2728407"/>
              <a:ext cx="7543800" cy="832104"/>
            </a:xfrm>
            <a:prstGeom prst="rect">
              <a:avLst/>
            </a:prstGeom>
            <a:solidFill>
              <a:srgbClr val="5A7E83"/>
            </a:solidFill>
          </p:spPr>
          <p:txBody>
            <a:bodyPr wrap="square" rtlCol="0">
              <a:spAutoFit/>
            </a:bodyPr>
            <a:lstStyle/>
            <a:p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910803" y="2910223"/>
              <a:ext cx="5575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Increase understanding of a text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847460" y="1865565"/>
            <a:ext cx="3701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Help learn new words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926432" y="3770149"/>
            <a:ext cx="7543800" cy="832104"/>
            <a:chOff x="926432" y="2728407"/>
            <a:chExt cx="7543800" cy="832104"/>
          </a:xfrm>
        </p:grpSpPr>
        <p:sp>
          <p:nvSpPr>
            <p:cNvPr id="15" name="TextBox 14"/>
            <p:cNvSpPr txBox="1"/>
            <p:nvPr/>
          </p:nvSpPr>
          <p:spPr>
            <a:xfrm>
              <a:off x="926432" y="2728407"/>
              <a:ext cx="7543800" cy="832104"/>
            </a:xfrm>
            <a:prstGeom prst="rect">
              <a:avLst/>
            </a:prstGeom>
            <a:solidFill>
              <a:srgbClr val="5A7E83"/>
            </a:solidFill>
          </p:spPr>
          <p:txBody>
            <a:bodyPr wrap="square" rtlCol="0">
              <a:spAutoFit/>
            </a:bodyPr>
            <a:lstStyle/>
            <a:p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10803" y="2910223"/>
              <a:ext cx="5575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Save time while reading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845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Finding Word Meaning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413656" y="1612190"/>
            <a:ext cx="8321039" cy="3351695"/>
            <a:chOff x="409831" y="1821206"/>
            <a:chExt cx="8312575" cy="3298655"/>
          </a:xfrm>
          <a:solidFill>
            <a:srgbClr val="60919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solidFill>
                <a:srgbClr val="C7D4CB"/>
              </a:solidFill>
              <a:ln w="7620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solidFill>
                <a:srgbClr val="F2E2D2"/>
              </a:solidFill>
              <a:ln w="7620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41442" y="3044340"/>
                <a:ext cx="824694" cy="812194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99944" y="2948174"/>
              <a:ext cx="3325552" cy="1060171"/>
            </a:xfrm>
            <a:prstGeom prst="rect">
              <a:avLst/>
            </a:prstGeom>
            <a:solidFill>
              <a:srgbClr val="C7D4CB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sz="3200" b="1" dirty="0"/>
                <a:t>Look for clues in nearby sentences.</a:t>
              </a:r>
              <a:endParaRPr lang="en-US" sz="28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54866" y="2947158"/>
              <a:ext cx="3527892" cy="1060171"/>
            </a:xfrm>
            <a:prstGeom prst="rect">
              <a:avLst/>
            </a:prstGeom>
            <a:solidFill>
              <a:srgbClr val="F2E2D2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sz="3200" b="1" dirty="0"/>
                <a:t>Use substitution to test meaning.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Five Types of Context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851659" y="3024300"/>
            <a:ext cx="5440680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851659" y="3818215"/>
            <a:ext cx="5440680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51659" y="2232633"/>
            <a:ext cx="5440680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3409" y="3956060"/>
            <a:ext cx="3777183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Examples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5612" y="4596140"/>
            <a:ext cx="5440680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82403" y="4711972"/>
            <a:ext cx="5179194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Inferences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2880" y="3151247"/>
            <a:ext cx="1318239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Antonyms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58133" y="2366321"/>
            <a:ext cx="1427734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Synonyms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51659" y="1446167"/>
            <a:ext cx="5440680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52196" y="1551262"/>
            <a:ext cx="1427734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Definition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3"/>
          <p:cNvGrpSpPr/>
          <p:nvPr/>
        </p:nvGrpSpPr>
        <p:grpSpPr>
          <a:xfrm>
            <a:off x="542922" y="1632823"/>
            <a:ext cx="8058154" cy="1067579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442005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the direct meaning of the word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865174" y="3451440"/>
            <a:ext cx="1267607" cy="445979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endParaRPr lang="en-US" sz="2200" dirty="0">
              <a:solidFill>
                <a:schemeClr val="bg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Definition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67086" y="4158786"/>
            <a:ext cx="7670090" cy="445979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endParaRPr lang="en-US" sz="2200" dirty="0">
              <a:solidFill>
                <a:schemeClr val="bg1"/>
              </a:solidFill>
            </a:endParaRPr>
          </a:p>
        </p:txBody>
      </p:sp>
      <p:grpSp>
        <p:nvGrpSpPr>
          <p:cNvPr id="6" name="Group 33"/>
          <p:cNvGrpSpPr/>
          <p:nvPr/>
        </p:nvGrpSpPr>
        <p:grpSpPr>
          <a:xfrm>
            <a:off x="542922" y="1632823"/>
            <a:ext cx="8058154" cy="1067579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442005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the direct meaning of the word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71132" y="3413452"/>
            <a:ext cx="7929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bakery spent all week preparing for an </a:t>
            </a:r>
            <a:r>
              <a:rPr lang="en-US" sz="2400" b="1" dirty="0"/>
              <a:t>audit</a:t>
            </a:r>
            <a:r>
              <a:rPr lang="en-US" sz="2400" dirty="0"/>
              <a:t>, a process </a:t>
            </a:r>
          </a:p>
          <a:p>
            <a:endParaRPr lang="en-US" sz="2400" dirty="0"/>
          </a:p>
          <a:p>
            <a:r>
              <a:rPr lang="en-US" sz="2400" dirty="0"/>
              <a:t>that involves reviewing all of the company’s financial records.</a:t>
            </a:r>
          </a:p>
        </p:txBody>
      </p:sp>
    </p:spTree>
    <p:extLst>
      <p:ext uri="{BB962C8B-B14F-4D97-AF65-F5344CB8AC3E}">
        <p14:creationId xmlns:p14="http://schemas.microsoft.com/office/powerpoint/2010/main" val="879905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Synonyms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76077" y="1929301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words with similar meanings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935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Synonyms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5319" y="1929301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words with similar meanings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227335382"/>
              </p:ext>
            </p:extLst>
          </p:nvPr>
        </p:nvGraphicFramePr>
        <p:xfrm>
          <a:off x="1789356" y="2969110"/>
          <a:ext cx="5565289" cy="2491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6339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Antonyms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76077" y="1921169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words that have opposite meanings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663169820"/>
              </p:ext>
            </p:extLst>
          </p:nvPr>
        </p:nvGraphicFramePr>
        <p:xfrm>
          <a:off x="1789356" y="2969110"/>
          <a:ext cx="5565289" cy="2491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73765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315</Words>
  <Application>Microsoft Office PowerPoint</Application>
  <PresentationFormat>On-screen Show (4:3)</PresentationFormat>
  <Paragraphs>98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Caitlin Clark</cp:lastModifiedBy>
  <cp:revision>45</cp:revision>
  <dcterms:created xsi:type="dcterms:W3CDTF">2015-06-23T00:35:22Z</dcterms:created>
  <dcterms:modified xsi:type="dcterms:W3CDTF">2018-05-04T18:37:53Z</dcterms:modified>
</cp:coreProperties>
</file>